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4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C0945-9351-0F47-A576-EBC6F1A4CCE8}" type="datetimeFigureOut">
              <a:t>1/13/14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AC359-9FE7-1541-AAD3-6D6FC4E2F35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6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C359-9FE7-1541-AAD3-6D6FC4E2F350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400 MechS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C359-9FE7-1541-AAD3-6D6FC4E2F350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2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2800MechS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C359-9FE7-1541-AAD3-6D6FC4E2F350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0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9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6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6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9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0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0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1BAB8-8E92-824F-80DD-A1875A76CC33}" type="datetimeFigureOut"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F63E6-4488-AC4C-99EB-6127BA9C8A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8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A_2_f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73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9291" y="572980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56838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0MechS_2_f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73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9291" y="5729804"/>
            <a:ext cx="31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5691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00MechS_2_f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73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9291" y="5729804"/>
            <a:ext cx="30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92680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l_ipath_ke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73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6424" y="572980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1051756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</Words>
  <Application>Microsoft Macintosh PowerPoint</Application>
  <PresentationFormat>On-screen Show (4:3)</PresentationFormat>
  <Paragraphs>10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Timmins-Schiffman</dc:creator>
  <cp:lastModifiedBy>Emma Timmins-Schiffman</cp:lastModifiedBy>
  <cp:revision>7</cp:revision>
  <dcterms:created xsi:type="dcterms:W3CDTF">2013-12-20T17:23:51Z</dcterms:created>
  <dcterms:modified xsi:type="dcterms:W3CDTF">2014-01-13T23:54:34Z</dcterms:modified>
</cp:coreProperties>
</file>